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50" y="-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B2673-D1FD-4BC5-9AA8-6B5FAC6DE298}" type="datetimeFigureOut">
              <a:rPr lang="en-US" smtClean="0"/>
              <a:t>10/4/2012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342B9-E91E-4E90-9978-7251A33801C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om Addision Farley Guide_Page_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64200" y="-2971800"/>
            <a:ext cx="8944984" cy="6858000"/>
          </a:xfrm>
          <a:prstGeom prst="rect">
            <a:avLst/>
          </a:prstGeom>
        </p:spPr>
      </p:pic>
      <p:pic>
        <p:nvPicPr>
          <p:cNvPr id="5" name="Picture 4" descr="Tom Addision Farley Guide_Page_7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069800" y="6172200"/>
            <a:ext cx="2741024" cy="6858000"/>
          </a:xfrm>
          <a:prstGeom prst="rect">
            <a:avLst/>
          </a:prstGeom>
        </p:spPr>
      </p:pic>
      <p:pic>
        <p:nvPicPr>
          <p:cNvPr id="7" name="Picture 6" descr="Tom Addision Farley Guide_Page_5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706600" y="-8915400"/>
            <a:ext cx="9144000" cy="6040321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-28879800" y="0"/>
            <a:ext cx="28418162" cy="6858000"/>
            <a:chOff x="-23088600" y="228600"/>
            <a:chExt cx="28418162" cy="6858000"/>
          </a:xfrm>
        </p:grpSpPr>
        <p:grpSp>
          <p:nvGrpSpPr>
            <p:cNvPr id="11" name="Group 10"/>
            <p:cNvGrpSpPr/>
            <p:nvPr/>
          </p:nvGrpSpPr>
          <p:grpSpPr>
            <a:xfrm>
              <a:off x="-23088600" y="228600"/>
              <a:ext cx="18369038" cy="6858000"/>
              <a:chOff x="-19771118" y="228600"/>
              <a:chExt cx="18369038" cy="6858000"/>
            </a:xfrm>
          </p:grpSpPr>
          <p:pic>
            <p:nvPicPr>
              <p:cNvPr id="10" name="Picture 9" descr="Tom Addision Farley Guide_Page_2.png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-10363200" y="228600"/>
                <a:ext cx="8961120" cy="6858000"/>
              </a:xfrm>
              <a:prstGeom prst="rect">
                <a:avLst/>
              </a:prstGeom>
            </p:spPr>
          </p:pic>
          <p:pic>
            <p:nvPicPr>
              <p:cNvPr id="9" name="Picture 8" descr="Tom Addision Farley Guide_Page_1.png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-19771118" y="228600"/>
                <a:ext cx="9407918" cy="6858000"/>
              </a:xfrm>
              <a:prstGeom prst="rect">
                <a:avLst/>
              </a:prstGeom>
            </p:spPr>
          </p:pic>
        </p:grpSp>
        <p:grpSp>
          <p:nvGrpSpPr>
            <p:cNvPr id="15" name="Group 14"/>
            <p:cNvGrpSpPr/>
            <p:nvPr/>
          </p:nvGrpSpPr>
          <p:grpSpPr>
            <a:xfrm>
              <a:off x="-4724400" y="228600"/>
              <a:ext cx="10053962" cy="6858000"/>
              <a:chOff x="-4724400" y="228600"/>
              <a:chExt cx="10053962" cy="6858000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-4724400" y="228600"/>
                <a:ext cx="10053962" cy="6858000"/>
                <a:chOff x="-4572003" y="381000"/>
                <a:chExt cx="10053962" cy="6858000"/>
              </a:xfrm>
            </p:grpSpPr>
            <p:pic>
              <p:nvPicPr>
                <p:cNvPr id="8" name="Picture 7" descr="Tom Addision Farley Guide_Page_3.png"/>
                <p:cNvPicPr>
                  <a:picLocks noChangeAspect="1"/>
                </p:cNvPicPr>
                <p:nvPr/>
              </p:nvPicPr>
              <p:blipFill>
                <a:blip r:embed="rId7" cstate="print"/>
                <a:stretch>
                  <a:fillRect/>
                </a:stretch>
              </p:blipFill>
              <p:spPr>
                <a:xfrm>
                  <a:off x="-4572003" y="381000"/>
                  <a:ext cx="10053962" cy="6858000"/>
                </a:xfrm>
                <a:prstGeom prst="rect">
                  <a:avLst/>
                </a:prstGeom>
              </p:spPr>
            </p:pic>
            <p:pic>
              <p:nvPicPr>
                <p:cNvPr id="12" name="Picture 11" descr="Tom Addision Farley Guide_Page_3.png"/>
                <p:cNvPicPr>
                  <a:picLocks noChangeAspect="1"/>
                </p:cNvPicPr>
                <p:nvPr/>
              </p:nvPicPr>
              <p:blipFill>
                <a:blip r:embed="rId7" cstate="print"/>
                <a:srcRect l="38408"/>
                <a:stretch>
                  <a:fillRect/>
                </a:stretch>
              </p:blipFill>
              <p:spPr>
                <a:xfrm>
                  <a:off x="-838200" y="381000"/>
                  <a:ext cx="6192473" cy="6858000"/>
                </a:xfrm>
                <a:prstGeom prst="rect">
                  <a:avLst/>
                </a:prstGeom>
              </p:spPr>
            </p:pic>
          </p:grpSp>
          <p:sp>
            <p:nvSpPr>
              <p:cNvPr id="14" name="Rectangle 13"/>
              <p:cNvSpPr/>
              <p:nvPr/>
            </p:nvSpPr>
            <p:spPr>
              <a:xfrm>
                <a:off x="-4648200" y="990600"/>
                <a:ext cx="838200" cy="45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5" descr="Tom Addision Farley Guide_Page_4.png"/>
          <p:cNvPicPr>
            <a:picLocks noChangeAspect="1"/>
          </p:cNvPicPr>
          <p:nvPr/>
        </p:nvPicPr>
        <p:blipFill>
          <a:blip r:embed="rId8" cstate="print"/>
          <a:srcRect l="852"/>
          <a:stretch>
            <a:fillRect/>
          </a:stretch>
        </p:blipFill>
        <p:spPr>
          <a:xfrm>
            <a:off x="-10668000" y="-8839200"/>
            <a:ext cx="8868784" cy="685800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 rot="10800000">
            <a:off x="-629273" y="-685800"/>
            <a:ext cx="9011273" cy="7010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0</Words>
  <Application>Microsoft Office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</dc:creator>
  <cp:lastModifiedBy>Peter</cp:lastModifiedBy>
  <cp:revision>28</cp:revision>
  <dcterms:created xsi:type="dcterms:W3CDTF">2012-10-04T23:45:53Z</dcterms:created>
  <dcterms:modified xsi:type="dcterms:W3CDTF">2012-10-05T04:21:58Z</dcterms:modified>
</cp:coreProperties>
</file>

<file path=docProps/thumbnail.jpeg>
</file>